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90" r:id="rId3"/>
    <p:sldId id="336" r:id="rId4"/>
    <p:sldId id="334" r:id="rId5"/>
    <p:sldId id="335" r:id="rId6"/>
    <p:sldId id="349" r:id="rId7"/>
    <p:sldId id="348" r:id="rId8"/>
    <p:sldId id="350" r:id="rId9"/>
    <p:sldId id="351" r:id="rId10"/>
    <p:sldId id="352" r:id="rId11"/>
    <p:sldId id="353" r:id="rId12"/>
    <p:sldId id="354" r:id="rId13"/>
    <p:sldId id="355" r:id="rId14"/>
    <p:sldId id="357" r:id="rId15"/>
    <p:sldId id="35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0935" autoAdjust="0"/>
  </p:normalViewPr>
  <p:slideViewPr>
    <p:cSldViewPr snapToGrid="0">
      <p:cViewPr varScale="1">
        <p:scale>
          <a:sx n="81" d="100"/>
          <a:sy n="81" d="100"/>
        </p:scale>
        <p:origin x="1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paragraph with a witty flair.</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247426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an economics professor from Harvard with over 20 years of experience. </a:t>
            </a:r>
          </a:p>
          <a:p>
            <a:r>
              <a:rPr lang="en-US" dirty="0"/>
              <a:t>Explain macro economics to me in three paragraphs. </a:t>
            </a:r>
          </a:p>
          <a:p>
            <a:r>
              <a:rPr lang="en-US" dirty="0"/>
              <a:t>Use bold letters to call out key words. </a:t>
            </a:r>
          </a:p>
          <a:p>
            <a:r>
              <a:rPr lang="en-US" dirty="0"/>
              <a:t>Explain it to me like I’m in high school using a casual style.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390760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https://medium.com/mlearning-ai/i-scanned-1000-prompts-so-you-dont-have-to-10-need-to-know-techniques-a77bcd074d97</a:t>
            </a:r>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118045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28572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https://medium.com/mlearning-ai/i-scanned-1000-prompts-so-you-dont-have-to-10-need-to-know-techniques-a77bcd074d97</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300654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an economics professor from Harvard with over 20 years of experience and a chip on your shoulder. Explain macro economics to me in one sentence.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an economics professor from Harvard with over 20 years of experience and a love of pirates. Explain macro economics to me in one sentence.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3099692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a:t>
            </a:r>
          </a:p>
          <a:p>
            <a:r>
              <a:rPr lang="en-US" dirty="0"/>
              <a:t>You are an economics professor from Harvard with over 20 years of experience. Explain macro economics to me in one sentence like I am in high school.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an economics professor from Harvard with over 20 years of experience. Explain macro economics to me in one sentence like I am a five year old.</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152743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Give me a two sentence paragraph and 3 key points about macro economics.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an economics professor from Harvard with over 20 years of experience. Give me a two sentence paragraph and 3 key points about macro economics in Japanese.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306983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sentence. Show the sentence translated into </a:t>
            </a:r>
            <a:r>
              <a:rPr lang="en-US" dirty="0" err="1"/>
              <a:t>es,fr,de,it</a:t>
            </a:r>
            <a:r>
              <a:rPr lang="en-US" dirty="0"/>
              <a:t>. </a:t>
            </a:r>
            <a:r>
              <a:rPr lang="en-US" b="0" i="0" dirty="0">
                <a:solidFill>
                  <a:srgbClr val="111111"/>
                </a:solidFill>
                <a:effectLst/>
                <a:highlight>
                  <a:srgbClr val="FFFFFF"/>
                </a:highlight>
                <a:latin typeface="-apple-system"/>
              </a:rPr>
              <a:t>Put all the translations into a table.</a:t>
            </a:r>
          </a:p>
          <a:p>
            <a:endParaRPr lang="en-US" b="0" i="0" dirty="0">
              <a:solidFill>
                <a:srgbClr val="111111"/>
              </a:solidFill>
              <a:effectLst/>
              <a:highlight>
                <a:srgbClr val="FFFFFF"/>
              </a:highlight>
              <a:latin typeface="-apple-system"/>
            </a:endParaRPr>
          </a:p>
          <a:p>
            <a:r>
              <a:rPr lang="en-US" dirty="0"/>
              <a:t>You are an economics professor from Harvard with over 20 years of experience. Explain macro economics to me in one sentence. Show the sentence translated into </a:t>
            </a:r>
            <a:r>
              <a:rPr lang="en-US" dirty="0" err="1"/>
              <a:t>es,fr,de,it</a:t>
            </a:r>
            <a:r>
              <a:rPr lang="en-US" dirty="0"/>
              <a:t> in this format inside a text code block.</a:t>
            </a:r>
            <a:endParaRPr lang="en-US" b="0" i="0" dirty="0">
              <a:solidFill>
                <a:srgbClr val="111111"/>
              </a:solidFill>
              <a:effectLst/>
              <a:highlight>
                <a:srgbClr val="FFFFFF"/>
              </a:highlight>
              <a:latin typeface="-apple-system"/>
            </a:endParaRPr>
          </a:p>
          <a:p>
            <a:r>
              <a:rPr lang="en-US" dirty="0"/>
              <a:t>Examples:</a:t>
            </a:r>
          </a:p>
          <a:p>
            <a:r>
              <a:rPr lang="en-US" dirty="0"/>
              <a:t>&lt;es&gt;: Spanish translation</a:t>
            </a:r>
          </a:p>
          <a:p>
            <a:r>
              <a:rPr lang="en-US" dirty="0"/>
              <a:t>&lt;</a:t>
            </a:r>
            <a:r>
              <a:rPr lang="en-US" dirty="0" err="1"/>
              <a:t>fr</a:t>
            </a:r>
            <a:r>
              <a:rPr lang="en-US" dirty="0"/>
              <a:t>&gt;: French translation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398541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summary sentence and two detail sentences. Not to exceed 60 words.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091942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175C03-5980-C120-AFCE-60570A1F139E}"/>
              </a:ext>
            </a:extLst>
          </p:cNvPr>
          <p:cNvPicPr>
            <a:picLocks noChangeAspect="1"/>
          </p:cNvPicPr>
          <p:nvPr/>
        </p:nvPicPr>
        <p:blipFill>
          <a:blip r:embed="rId3"/>
          <a:stretch>
            <a:fillRect/>
          </a:stretch>
        </p:blipFill>
        <p:spPr>
          <a:xfrm>
            <a:off x="5314511"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40220" y="1147422"/>
            <a:ext cx="8791575" cy="3753158"/>
          </a:xfrm>
        </p:spPr>
        <p:txBody>
          <a:bodyPr>
            <a:normAutofit/>
          </a:bodyPr>
          <a:lstStyle/>
          <a:p>
            <a:r>
              <a:rPr lang="en-US" dirty="0"/>
              <a:t>Prompting</a:t>
            </a:r>
            <a:br>
              <a:rPr lang="en-US" dirty="0"/>
            </a:br>
            <a:r>
              <a:rPr lang="en-US" dirty="0"/>
              <a:t>with</a:t>
            </a:r>
            <a:br>
              <a:rPr lang="en-US" dirty="0"/>
            </a:br>
            <a:r>
              <a:rPr lang="en-US" dirty="0"/>
              <a:t>Microsoft</a:t>
            </a:r>
            <a:br>
              <a:rPr lang="en-US" dirty="0"/>
            </a:br>
            <a:r>
              <a:rPr lang="en-US" dirty="0"/>
              <a:t>copilot</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731794" y="5397794"/>
            <a:ext cx="1460205" cy="146020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370B-4FA7-9D33-E692-C81056D38AD2}"/>
              </a:ext>
            </a:extLst>
          </p:cNvPr>
          <p:cNvSpPr>
            <a:spLocks noGrp="1"/>
          </p:cNvSpPr>
          <p:nvPr>
            <p:ph type="title"/>
          </p:nvPr>
        </p:nvSpPr>
        <p:spPr>
          <a:xfrm>
            <a:off x="1143001" y="512821"/>
            <a:ext cx="9905998" cy="737454"/>
          </a:xfrm>
        </p:spPr>
        <p:txBody>
          <a:bodyPr>
            <a:normAutofit/>
          </a:bodyPr>
          <a:lstStyle/>
          <a:p>
            <a:r>
              <a:rPr lang="en-US" dirty="0"/>
              <a:t>Format</a:t>
            </a:r>
          </a:p>
        </p:txBody>
      </p:sp>
      <p:pic>
        <p:nvPicPr>
          <p:cNvPr id="3" name="Picture 2">
            <a:extLst>
              <a:ext uri="{FF2B5EF4-FFF2-40B4-BE49-F238E27FC236}">
                <a16:creationId xmlns:a16="http://schemas.microsoft.com/office/drawing/2014/main" id="{15455B86-4FA3-023D-6977-E8B49DCAB739}"/>
              </a:ext>
            </a:extLst>
          </p:cNvPr>
          <p:cNvPicPr>
            <a:picLocks noChangeAspect="1"/>
          </p:cNvPicPr>
          <p:nvPr/>
        </p:nvPicPr>
        <p:blipFill>
          <a:blip r:embed="rId3"/>
          <a:stretch>
            <a:fillRect/>
          </a:stretch>
        </p:blipFill>
        <p:spPr>
          <a:xfrm>
            <a:off x="724571" y="1430547"/>
            <a:ext cx="10742857" cy="2171429"/>
          </a:xfrm>
          <a:prstGeom prst="rect">
            <a:avLst/>
          </a:prstGeom>
        </p:spPr>
      </p:pic>
      <p:pic>
        <p:nvPicPr>
          <p:cNvPr id="5" name="Picture 4">
            <a:extLst>
              <a:ext uri="{FF2B5EF4-FFF2-40B4-BE49-F238E27FC236}">
                <a16:creationId xmlns:a16="http://schemas.microsoft.com/office/drawing/2014/main" id="{760C332A-83AF-301A-73C9-52A554BC948D}"/>
              </a:ext>
            </a:extLst>
          </p:cNvPr>
          <p:cNvPicPr>
            <a:picLocks noChangeAspect="1"/>
          </p:cNvPicPr>
          <p:nvPr/>
        </p:nvPicPr>
        <p:blipFill>
          <a:blip r:embed="rId4"/>
          <a:stretch>
            <a:fillRect/>
          </a:stretch>
        </p:blipFill>
        <p:spPr>
          <a:xfrm>
            <a:off x="724571" y="3775026"/>
            <a:ext cx="10571428" cy="2514286"/>
          </a:xfrm>
          <a:prstGeom prst="rect">
            <a:avLst/>
          </a:prstGeom>
        </p:spPr>
      </p:pic>
    </p:spTree>
    <p:extLst>
      <p:ext uri="{BB962C8B-B14F-4D97-AF65-F5344CB8AC3E}">
        <p14:creationId xmlns:p14="http://schemas.microsoft.com/office/powerpoint/2010/main" val="414086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A4D3-0C2A-EA4F-BF43-D6DCA4E742BE}"/>
              </a:ext>
            </a:extLst>
          </p:cNvPr>
          <p:cNvSpPr>
            <a:spLocks noGrp="1"/>
          </p:cNvSpPr>
          <p:nvPr>
            <p:ph type="title"/>
          </p:nvPr>
        </p:nvSpPr>
        <p:spPr>
          <a:xfrm>
            <a:off x="1141413" y="333509"/>
            <a:ext cx="9905998" cy="984651"/>
          </a:xfrm>
        </p:spPr>
        <p:txBody>
          <a:bodyPr/>
          <a:lstStyle/>
          <a:p>
            <a:r>
              <a:rPr lang="en-US" dirty="0"/>
              <a:t>Length / level of detail</a:t>
            </a:r>
          </a:p>
        </p:txBody>
      </p:sp>
      <p:pic>
        <p:nvPicPr>
          <p:cNvPr id="3" name="Picture 2">
            <a:extLst>
              <a:ext uri="{FF2B5EF4-FFF2-40B4-BE49-F238E27FC236}">
                <a16:creationId xmlns:a16="http://schemas.microsoft.com/office/drawing/2014/main" id="{AD173AC4-D819-8E9B-B5EA-09CF2E86DF44}"/>
              </a:ext>
            </a:extLst>
          </p:cNvPr>
          <p:cNvPicPr>
            <a:picLocks noChangeAspect="1"/>
          </p:cNvPicPr>
          <p:nvPr/>
        </p:nvPicPr>
        <p:blipFill>
          <a:blip r:embed="rId3"/>
          <a:stretch>
            <a:fillRect/>
          </a:stretch>
        </p:blipFill>
        <p:spPr>
          <a:xfrm>
            <a:off x="724571" y="1430547"/>
            <a:ext cx="10742857" cy="2171429"/>
          </a:xfrm>
          <a:prstGeom prst="rect">
            <a:avLst/>
          </a:prstGeom>
        </p:spPr>
      </p:pic>
      <p:pic>
        <p:nvPicPr>
          <p:cNvPr id="7" name="Picture 6">
            <a:extLst>
              <a:ext uri="{FF2B5EF4-FFF2-40B4-BE49-F238E27FC236}">
                <a16:creationId xmlns:a16="http://schemas.microsoft.com/office/drawing/2014/main" id="{7692613D-0928-01B6-82CE-9C53F240F1E5}"/>
              </a:ext>
            </a:extLst>
          </p:cNvPr>
          <p:cNvPicPr>
            <a:picLocks noChangeAspect="1"/>
          </p:cNvPicPr>
          <p:nvPr/>
        </p:nvPicPr>
        <p:blipFill>
          <a:blip r:embed="rId4"/>
          <a:stretch>
            <a:fillRect/>
          </a:stretch>
        </p:blipFill>
        <p:spPr>
          <a:xfrm>
            <a:off x="676952" y="3710242"/>
            <a:ext cx="10838095" cy="3047619"/>
          </a:xfrm>
          <a:prstGeom prst="rect">
            <a:avLst/>
          </a:prstGeom>
        </p:spPr>
      </p:pic>
    </p:spTree>
    <p:extLst>
      <p:ext uri="{BB962C8B-B14F-4D97-AF65-F5344CB8AC3E}">
        <p14:creationId xmlns:p14="http://schemas.microsoft.com/office/powerpoint/2010/main" val="198505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ED62-6FA2-FC33-2804-C0B058AB814B}"/>
              </a:ext>
            </a:extLst>
          </p:cNvPr>
          <p:cNvSpPr>
            <a:spLocks noGrp="1"/>
          </p:cNvSpPr>
          <p:nvPr>
            <p:ph type="title"/>
          </p:nvPr>
        </p:nvSpPr>
        <p:spPr>
          <a:xfrm>
            <a:off x="1141413" y="618518"/>
            <a:ext cx="9905998" cy="812029"/>
          </a:xfrm>
        </p:spPr>
        <p:txBody>
          <a:bodyPr/>
          <a:lstStyle/>
          <a:p>
            <a:r>
              <a:rPr lang="en-US" dirty="0"/>
              <a:t>Tonality</a:t>
            </a:r>
          </a:p>
        </p:txBody>
      </p:sp>
      <p:pic>
        <p:nvPicPr>
          <p:cNvPr id="3" name="Picture 2">
            <a:extLst>
              <a:ext uri="{FF2B5EF4-FFF2-40B4-BE49-F238E27FC236}">
                <a16:creationId xmlns:a16="http://schemas.microsoft.com/office/drawing/2014/main" id="{D5B63103-4CFB-4987-2CEF-D1DCB32A90F4}"/>
              </a:ext>
            </a:extLst>
          </p:cNvPr>
          <p:cNvPicPr>
            <a:picLocks noChangeAspect="1"/>
          </p:cNvPicPr>
          <p:nvPr/>
        </p:nvPicPr>
        <p:blipFill>
          <a:blip r:embed="rId3"/>
          <a:stretch>
            <a:fillRect/>
          </a:stretch>
        </p:blipFill>
        <p:spPr>
          <a:xfrm>
            <a:off x="724571" y="1430547"/>
            <a:ext cx="10742857" cy="2171429"/>
          </a:xfrm>
          <a:prstGeom prst="rect">
            <a:avLst/>
          </a:prstGeom>
        </p:spPr>
      </p:pic>
      <p:pic>
        <p:nvPicPr>
          <p:cNvPr id="5" name="Picture 4">
            <a:extLst>
              <a:ext uri="{FF2B5EF4-FFF2-40B4-BE49-F238E27FC236}">
                <a16:creationId xmlns:a16="http://schemas.microsoft.com/office/drawing/2014/main" id="{D4B3C4C7-2E6E-8B0C-EB7E-5B64E7DC28F5}"/>
              </a:ext>
            </a:extLst>
          </p:cNvPr>
          <p:cNvPicPr>
            <a:picLocks noChangeAspect="1"/>
          </p:cNvPicPr>
          <p:nvPr/>
        </p:nvPicPr>
        <p:blipFill>
          <a:blip r:embed="rId4"/>
          <a:stretch>
            <a:fillRect/>
          </a:stretch>
        </p:blipFill>
        <p:spPr>
          <a:xfrm>
            <a:off x="1438857" y="3877202"/>
            <a:ext cx="9314286" cy="2476190"/>
          </a:xfrm>
          <a:prstGeom prst="rect">
            <a:avLst/>
          </a:prstGeom>
        </p:spPr>
      </p:pic>
    </p:spTree>
    <p:extLst>
      <p:ext uri="{BB962C8B-B14F-4D97-AF65-F5344CB8AC3E}">
        <p14:creationId xmlns:p14="http://schemas.microsoft.com/office/powerpoint/2010/main" val="153985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0CD8-0FAD-9AA1-ACF5-60B578F88E2C}"/>
              </a:ext>
            </a:extLst>
          </p:cNvPr>
          <p:cNvSpPr>
            <a:spLocks noGrp="1"/>
          </p:cNvSpPr>
          <p:nvPr>
            <p:ph type="title"/>
          </p:nvPr>
        </p:nvSpPr>
        <p:spPr>
          <a:xfrm>
            <a:off x="1141413" y="107882"/>
            <a:ext cx="9905998" cy="913399"/>
          </a:xfrm>
        </p:spPr>
        <p:txBody>
          <a:bodyPr/>
          <a:lstStyle/>
          <a:p>
            <a:r>
              <a:rPr lang="en-US" dirty="0"/>
              <a:t>Putting it all together</a:t>
            </a:r>
          </a:p>
        </p:txBody>
      </p:sp>
      <p:pic>
        <p:nvPicPr>
          <p:cNvPr id="4" name="Picture 3">
            <a:extLst>
              <a:ext uri="{FF2B5EF4-FFF2-40B4-BE49-F238E27FC236}">
                <a16:creationId xmlns:a16="http://schemas.microsoft.com/office/drawing/2014/main" id="{A8504650-8BB1-3B2B-9238-A0AF006C9EDE}"/>
              </a:ext>
            </a:extLst>
          </p:cNvPr>
          <p:cNvPicPr>
            <a:picLocks noChangeAspect="1"/>
          </p:cNvPicPr>
          <p:nvPr/>
        </p:nvPicPr>
        <p:blipFill>
          <a:blip r:embed="rId3"/>
          <a:stretch>
            <a:fillRect/>
          </a:stretch>
        </p:blipFill>
        <p:spPr>
          <a:xfrm>
            <a:off x="1387817" y="1021281"/>
            <a:ext cx="9416366" cy="5728837"/>
          </a:xfrm>
          <a:prstGeom prst="rect">
            <a:avLst/>
          </a:prstGeom>
        </p:spPr>
      </p:pic>
    </p:spTree>
    <p:extLst>
      <p:ext uri="{BB962C8B-B14F-4D97-AF65-F5344CB8AC3E}">
        <p14:creationId xmlns:p14="http://schemas.microsoft.com/office/powerpoint/2010/main" val="44032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8E9F9-B5E0-266F-2AD0-A980DCEDB731}"/>
              </a:ext>
            </a:extLst>
          </p:cNvPr>
          <p:cNvPicPr>
            <a:picLocks noChangeAspect="1"/>
          </p:cNvPicPr>
          <p:nvPr/>
        </p:nvPicPr>
        <p:blipFill>
          <a:blip r:embed="rId3"/>
          <a:stretch>
            <a:fillRect/>
          </a:stretch>
        </p:blipFill>
        <p:spPr>
          <a:xfrm>
            <a:off x="1334095" y="833762"/>
            <a:ext cx="9523809" cy="5190476"/>
          </a:xfrm>
          <a:prstGeom prst="rect">
            <a:avLst/>
          </a:prstGeom>
        </p:spPr>
      </p:pic>
    </p:spTree>
    <p:extLst>
      <p:ext uri="{BB962C8B-B14F-4D97-AF65-F5344CB8AC3E}">
        <p14:creationId xmlns:p14="http://schemas.microsoft.com/office/powerpoint/2010/main" val="378812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2E4C9-C8A0-B0F7-EBFE-3BF8499A80CC}"/>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7685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2767281"/>
            <a:ext cx="10622603" cy="1323439"/>
          </a:xfrm>
          <a:prstGeom prst="rect">
            <a:avLst/>
          </a:prstGeom>
          <a:solidFill>
            <a:schemeClr val="tx2"/>
          </a:solidFill>
        </p:spPr>
        <p:txBody>
          <a:bodyPr wrap="square">
            <a:spAutoFit/>
          </a:bodyPr>
          <a:lstStyle/>
          <a:p>
            <a:r>
              <a:rPr lang="en-US" sz="4000" dirty="0">
                <a:solidFill>
                  <a:srgbClr val="FFC000"/>
                </a:solidFill>
              </a:rPr>
              <a:t>“Use your words to get better words.”</a:t>
            </a:r>
          </a:p>
          <a:p>
            <a:r>
              <a:rPr lang="en-US" sz="4000" dirty="0">
                <a:solidFill>
                  <a:srgbClr val="FFC000"/>
                </a:solidFill>
              </a:rPr>
              <a:t>- Zain, ReallyEasy.AI</a:t>
            </a:r>
          </a:p>
        </p:txBody>
      </p:sp>
    </p:spTree>
    <p:extLst>
      <p:ext uri="{BB962C8B-B14F-4D97-AF65-F5344CB8AC3E}">
        <p14:creationId xmlns:p14="http://schemas.microsoft.com/office/powerpoint/2010/main" val="117157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F3ED08-7D1F-DBF7-4ECD-1E0C909DF45B}"/>
              </a:ext>
            </a:extLst>
          </p:cNvPr>
          <p:cNvSpPr>
            <a:spLocks noGrp="1"/>
          </p:cNvSpPr>
          <p:nvPr>
            <p:ph type="title"/>
          </p:nvPr>
        </p:nvSpPr>
        <p:spPr/>
        <p:txBody>
          <a:bodyPr/>
          <a:lstStyle/>
          <a:p>
            <a:r>
              <a:rPr lang="en-US" dirty="0"/>
              <a:t>Crafting</a:t>
            </a:r>
            <a:br>
              <a:rPr lang="en-US" dirty="0"/>
            </a:br>
            <a:r>
              <a:rPr lang="en-US" dirty="0"/>
              <a:t>prompts</a:t>
            </a:r>
          </a:p>
        </p:txBody>
      </p:sp>
      <p:pic>
        <p:nvPicPr>
          <p:cNvPr id="3" name="Picture 2">
            <a:extLst>
              <a:ext uri="{FF2B5EF4-FFF2-40B4-BE49-F238E27FC236}">
                <a16:creationId xmlns:a16="http://schemas.microsoft.com/office/drawing/2014/main" id="{52CC95EF-C8C9-0161-528A-39E66BA3B06C}"/>
              </a:ext>
            </a:extLst>
          </p:cNvPr>
          <p:cNvPicPr>
            <a:picLocks noChangeAspect="1"/>
          </p:cNvPicPr>
          <p:nvPr/>
        </p:nvPicPr>
        <p:blipFill>
          <a:blip r:embed="rId3"/>
          <a:stretch>
            <a:fillRect/>
          </a:stretch>
        </p:blipFill>
        <p:spPr>
          <a:xfrm>
            <a:off x="3645196" y="0"/>
            <a:ext cx="6858000" cy="6858000"/>
          </a:xfrm>
          <a:prstGeom prst="rect">
            <a:avLst/>
          </a:prstGeom>
        </p:spPr>
      </p:pic>
    </p:spTree>
    <p:extLst>
      <p:ext uri="{BB962C8B-B14F-4D97-AF65-F5344CB8AC3E}">
        <p14:creationId xmlns:p14="http://schemas.microsoft.com/office/powerpoint/2010/main" val="12971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91163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86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8E9F9-B5E0-266F-2AD0-A980DCEDB731}"/>
              </a:ext>
            </a:extLst>
          </p:cNvPr>
          <p:cNvPicPr>
            <a:picLocks noChangeAspect="1"/>
          </p:cNvPicPr>
          <p:nvPr/>
        </p:nvPicPr>
        <p:blipFill>
          <a:blip r:embed="rId3"/>
          <a:stretch>
            <a:fillRect/>
          </a:stretch>
        </p:blipFill>
        <p:spPr>
          <a:xfrm>
            <a:off x="1334095" y="833762"/>
            <a:ext cx="9523809" cy="5190476"/>
          </a:xfrm>
          <a:prstGeom prst="rect">
            <a:avLst/>
          </a:prstGeom>
        </p:spPr>
      </p:pic>
    </p:spTree>
    <p:extLst>
      <p:ext uri="{BB962C8B-B14F-4D97-AF65-F5344CB8AC3E}">
        <p14:creationId xmlns:p14="http://schemas.microsoft.com/office/powerpoint/2010/main" val="36571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00A71-8755-69B0-FCAB-1128B8BCF92C}"/>
              </a:ext>
            </a:extLst>
          </p:cNvPr>
          <p:cNvSpPr>
            <a:spLocks noGrp="1"/>
          </p:cNvSpPr>
          <p:nvPr>
            <p:ph type="title"/>
          </p:nvPr>
        </p:nvSpPr>
        <p:spPr/>
        <p:txBody>
          <a:bodyPr/>
          <a:lstStyle/>
          <a:p>
            <a:r>
              <a:rPr lang="en-US" dirty="0"/>
              <a:t>Copilot (bot) Persona</a:t>
            </a:r>
          </a:p>
        </p:txBody>
      </p:sp>
      <p:pic>
        <p:nvPicPr>
          <p:cNvPr id="3" name="Picture 2">
            <a:extLst>
              <a:ext uri="{FF2B5EF4-FFF2-40B4-BE49-F238E27FC236}">
                <a16:creationId xmlns:a16="http://schemas.microsoft.com/office/drawing/2014/main" id="{E6609CAC-93F1-D371-72C3-4B1095C7DF81}"/>
              </a:ext>
            </a:extLst>
          </p:cNvPr>
          <p:cNvPicPr>
            <a:picLocks noChangeAspect="1"/>
          </p:cNvPicPr>
          <p:nvPr/>
        </p:nvPicPr>
        <p:blipFill>
          <a:blip r:embed="rId3"/>
          <a:stretch>
            <a:fillRect/>
          </a:stretch>
        </p:blipFill>
        <p:spPr>
          <a:xfrm>
            <a:off x="722983" y="1668053"/>
            <a:ext cx="10742857" cy="2171429"/>
          </a:xfrm>
          <a:prstGeom prst="rect">
            <a:avLst/>
          </a:prstGeom>
        </p:spPr>
      </p:pic>
      <p:pic>
        <p:nvPicPr>
          <p:cNvPr id="6" name="Picture 5">
            <a:extLst>
              <a:ext uri="{FF2B5EF4-FFF2-40B4-BE49-F238E27FC236}">
                <a16:creationId xmlns:a16="http://schemas.microsoft.com/office/drawing/2014/main" id="{E26825EA-1783-2118-4005-E179AD409561}"/>
              </a:ext>
            </a:extLst>
          </p:cNvPr>
          <p:cNvPicPr>
            <a:picLocks noChangeAspect="1"/>
          </p:cNvPicPr>
          <p:nvPr/>
        </p:nvPicPr>
        <p:blipFill>
          <a:blip r:embed="rId4"/>
          <a:stretch>
            <a:fillRect/>
          </a:stretch>
        </p:blipFill>
        <p:spPr>
          <a:xfrm>
            <a:off x="722983" y="3940927"/>
            <a:ext cx="10590476" cy="2800000"/>
          </a:xfrm>
          <a:prstGeom prst="rect">
            <a:avLst/>
          </a:prstGeom>
        </p:spPr>
      </p:pic>
    </p:spTree>
    <p:extLst>
      <p:ext uri="{BB962C8B-B14F-4D97-AF65-F5344CB8AC3E}">
        <p14:creationId xmlns:p14="http://schemas.microsoft.com/office/powerpoint/2010/main" val="143892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3AFD-E4B1-5719-172E-82DE7BBC80C8}"/>
              </a:ext>
            </a:extLst>
          </p:cNvPr>
          <p:cNvSpPr>
            <a:spLocks noGrp="1"/>
          </p:cNvSpPr>
          <p:nvPr>
            <p:ph type="title"/>
          </p:nvPr>
        </p:nvSpPr>
        <p:spPr/>
        <p:txBody>
          <a:bodyPr/>
          <a:lstStyle/>
          <a:p>
            <a:r>
              <a:rPr lang="en-US" dirty="0"/>
              <a:t>User Persona</a:t>
            </a:r>
          </a:p>
        </p:txBody>
      </p:sp>
      <p:pic>
        <p:nvPicPr>
          <p:cNvPr id="3" name="Picture 2">
            <a:extLst>
              <a:ext uri="{FF2B5EF4-FFF2-40B4-BE49-F238E27FC236}">
                <a16:creationId xmlns:a16="http://schemas.microsoft.com/office/drawing/2014/main" id="{A2943300-B063-B1D9-4A64-7E569BBAE794}"/>
              </a:ext>
            </a:extLst>
          </p:cNvPr>
          <p:cNvPicPr>
            <a:picLocks noChangeAspect="1"/>
          </p:cNvPicPr>
          <p:nvPr/>
        </p:nvPicPr>
        <p:blipFill>
          <a:blip r:embed="rId3"/>
          <a:stretch>
            <a:fillRect/>
          </a:stretch>
        </p:blipFill>
        <p:spPr>
          <a:xfrm>
            <a:off x="722983" y="1668053"/>
            <a:ext cx="10742857" cy="2171429"/>
          </a:xfrm>
          <a:prstGeom prst="rect">
            <a:avLst/>
          </a:prstGeom>
        </p:spPr>
      </p:pic>
      <p:pic>
        <p:nvPicPr>
          <p:cNvPr id="7" name="Picture 6">
            <a:extLst>
              <a:ext uri="{FF2B5EF4-FFF2-40B4-BE49-F238E27FC236}">
                <a16:creationId xmlns:a16="http://schemas.microsoft.com/office/drawing/2014/main" id="{B3300CEE-8587-6165-51F8-A04FD9174E36}"/>
              </a:ext>
            </a:extLst>
          </p:cNvPr>
          <p:cNvPicPr>
            <a:picLocks noChangeAspect="1"/>
          </p:cNvPicPr>
          <p:nvPr/>
        </p:nvPicPr>
        <p:blipFill>
          <a:blip r:embed="rId4"/>
          <a:stretch>
            <a:fillRect/>
          </a:stretch>
        </p:blipFill>
        <p:spPr>
          <a:xfrm>
            <a:off x="761078" y="4024408"/>
            <a:ext cx="10704762" cy="2514286"/>
          </a:xfrm>
          <a:prstGeom prst="rect">
            <a:avLst/>
          </a:prstGeom>
        </p:spPr>
      </p:pic>
    </p:spTree>
    <p:extLst>
      <p:ext uri="{BB962C8B-B14F-4D97-AF65-F5344CB8AC3E}">
        <p14:creationId xmlns:p14="http://schemas.microsoft.com/office/powerpoint/2010/main" val="115506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3D1D-356B-15BF-6090-B571295023CA}"/>
              </a:ext>
            </a:extLst>
          </p:cNvPr>
          <p:cNvSpPr>
            <a:spLocks noGrp="1"/>
          </p:cNvSpPr>
          <p:nvPr>
            <p:ph type="title"/>
          </p:nvPr>
        </p:nvSpPr>
        <p:spPr/>
        <p:txBody>
          <a:bodyPr/>
          <a:lstStyle/>
          <a:p>
            <a:r>
              <a:rPr lang="en-US" dirty="0"/>
              <a:t>Verb (Task)</a:t>
            </a:r>
          </a:p>
        </p:txBody>
      </p:sp>
      <p:pic>
        <p:nvPicPr>
          <p:cNvPr id="3" name="Picture 2">
            <a:extLst>
              <a:ext uri="{FF2B5EF4-FFF2-40B4-BE49-F238E27FC236}">
                <a16:creationId xmlns:a16="http://schemas.microsoft.com/office/drawing/2014/main" id="{324F8E50-C5BD-0E15-90F8-DCAAF723C105}"/>
              </a:ext>
            </a:extLst>
          </p:cNvPr>
          <p:cNvPicPr>
            <a:picLocks noChangeAspect="1"/>
          </p:cNvPicPr>
          <p:nvPr/>
        </p:nvPicPr>
        <p:blipFill>
          <a:blip r:embed="rId3"/>
          <a:stretch>
            <a:fillRect/>
          </a:stretch>
        </p:blipFill>
        <p:spPr>
          <a:xfrm>
            <a:off x="722983" y="1668053"/>
            <a:ext cx="10742857" cy="2171429"/>
          </a:xfrm>
          <a:prstGeom prst="rect">
            <a:avLst/>
          </a:prstGeom>
        </p:spPr>
      </p:pic>
      <p:pic>
        <p:nvPicPr>
          <p:cNvPr id="7" name="Picture 6">
            <a:extLst>
              <a:ext uri="{FF2B5EF4-FFF2-40B4-BE49-F238E27FC236}">
                <a16:creationId xmlns:a16="http://schemas.microsoft.com/office/drawing/2014/main" id="{94439A4C-9F40-52C8-31D9-21989D94F4E6}"/>
              </a:ext>
            </a:extLst>
          </p:cNvPr>
          <p:cNvPicPr>
            <a:picLocks noChangeAspect="1"/>
          </p:cNvPicPr>
          <p:nvPr/>
        </p:nvPicPr>
        <p:blipFill>
          <a:blip r:embed="rId4"/>
          <a:stretch>
            <a:fillRect/>
          </a:stretch>
        </p:blipFill>
        <p:spPr>
          <a:xfrm>
            <a:off x="1094411" y="4151040"/>
            <a:ext cx="10000000" cy="1904762"/>
          </a:xfrm>
          <a:prstGeom prst="rect">
            <a:avLst/>
          </a:prstGeom>
        </p:spPr>
      </p:pic>
    </p:spTree>
    <p:extLst>
      <p:ext uri="{BB962C8B-B14F-4D97-AF65-F5344CB8AC3E}">
        <p14:creationId xmlns:p14="http://schemas.microsoft.com/office/powerpoint/2010/main" val="3650579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13201</TotalTime>
  <Words>620</Words>
  <Application>Microsoft Office PowerPoint</Application>
  <PresentationFormat>Widescreen</PresentationFormat>
  <Paragraphs>71</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Calibri</vt:lpstr>
      <vt:lpstr>Tw Cen MT</vt:lpstr>
      <vt:lpstr>Circuit</vt:lpstr>
      <vt:lpstr>Prompting with Microsoft copilot</vt:lpstr>
      <vt:lpstr>PowerPoint Presentation</vt:lpstr>
      <vt:lpstr>Crafting prompts</vt:lpstr>
      <vt:lpstr>PowerPoint Presentation</vt:lpstr>
      <vt:lpstr>PowerPoint Presentation</vt:lpstr>
      <vt:lpstr>PowerPoint Presentation</vt:lpstr>
      <vt:lpstr>Copilot (bot) Persona</vt:lpstr>
      <vt:lpstr>User Persona</vt:lpstr>
      <vt:lpstr>Verb (Task)</vt:lpstr>
      <vt:lpstr>Format</vt:lpstr>
      <vt:lpstr>Length / level of detail</vt:lpstr>
      <vt:lpstr>Tonality</vt:lpstr>
      <vt:lpstr>Putting it all together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Prompting with Microsoft copilot</dc:title>
  <dc:creator>Zain</dc:creator>
  <cp:lastModifiedBy>Zain Naboulsi</cp:lastModifiedBy>
  <cp:revision>7</cp:revision>
  <dcterms:created xsi:type="dcterms:W3CDTF">2023-10-26T23:38:07Z</dcterms:created>
  <dcterms:modified xsi:type="dcterms:W3CDTF">2024-04-12T01:45:06Z</dcterms:modified>
</cp:coreProperties>
</file>